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82" r:id="rId5"/>
    <p:sldId id="313" r:id="rId6"/>
    <p:sldId id="283" r:id="rId7"/>
    <p:sldId id="284" r:id="rId8"/>
    <p:sldId id="285" r:id="rId9"/>
    <p:sldId id="286" r:id="rId10"/>
    <p:sldId id="287" r:id="rId11"/>
    <p:sldId id="316" r:id="rId12"/>
    <p:sldId id="288" r:id="rId13"/>
    <p:sldId id="289" r:id="rId14"/>
    <p:sldId id="290" r:id="rId15"/>
    <p:sldId id="291" r:id="rId16"/>
    <p:sldId id="299" r:id="rId17"/>
    <p:sldId id="314" r:id="rId18"/>
    <p:sldId id="292" r:id="rId19"/>
    <p:sldId id="293" r:id="rId20"/>
    <p:sldId id="294" r:id="rId21"/>
    <p:sldId id="315" r:id="rId22"/>
    <p:sldId id="296" r:id="rId23"/>
    <p:sldId id="309" r:id="rId24"/>
    <p:sldId id="295" r:id="rId25"/>
    <p:sldId id="300" r:id="rId26"/>
    <p:sldId id="310" r:id="rId27"/>
    <p:sldId id="311" r:id="rId28"/>
    <p:sldId id="312" r:id="rId29"/>
    <p:sldId id="301" r:id="rId30"/>
    <p:sldId id="297" r:id="rId31"/>
    <p:sldId id="317" r:id="rId32"/>
    <p:sldId id="319" r:id="rId33"/>
    <p:sldId id="298" r:id="rId34"/>
    <p:sldId id="320" r:id="rId35"/>
    <p:sldId id="32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>
        <p:scale>
          <a:sx n="60" d="100"/>
          <a:sy n="60" d="100"/>
        </p:scale>
        <p:origin x="55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8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32" y="372040"/>
            <a:ext cx="6896079" cy="60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2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1536" y="2663218"/>
            <a:ext cx="11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&lt; apache </a:t>
            </a:r>
            <a:r>
              <a:rPr lang="ko-KR" altLang="en-US" sz="5400" b="1" dirty="0" smtClean="0">
                <a:solidFill>
                  <a:schemeClr val="accent1"/>
                </a:solidFill>
                <a:latin typeface="+mn-ea"/>
              </a:rPr>
              <a:t>데몬 실습</a:t>
            </a:r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 &gt;</a:t>
            </a:r>
            <a:endParaRPr lang="ko-KR" altLang="en-US" sz="5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631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45" y="333832"/>
            <a:ext cx="5277587" cy="15718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45" y="2693688"/>
            <a:ext cx="4096322" cy="1648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45" y="4550364"/>
            <a:ext cx="5391902" cy="186716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45" y="2037708"/>
            <a:ext cx="5229955" cy="523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01166" y="621533"/>
            <a:ext cx="609083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cd / </a:t>
            </a:r>
            <a:r>
              <a:rPr lang="en-US" altLang="ko-KR" sz="2000" dirty="0" err="1" smtClean="0">
                <a:latin typeface="+mn-ea"/>
              </a:rPr>
              <a:t>var</a:t>
            </a:r>
            <a:r>
              <a:rPr lang="en-US" altLang="ko-KR" sz="2000" dirty="0" smtClean="0">
                <a:latin typeface="+mn-ea"/>
              </a:rPr>
              <a:t>/www/html </a:t>
            </a:r>
            <a:r>
              <a:rPr lang="ko-KR" altLang="en-US" sz="2000" dirty="0" smtClean="0">
                <a:latin typeface="+mn-ea"/>
              </a:rPr>
              <a:t>경로로 접속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vi test1.html </a:t>
            </a:r>
            <a:r>
              <a:rPr lang="ko-KR" altLang="en-US" sz="2000" dirty="0" smtClean="0">
                <a:latin typeface="+mn-ea"/>
              </a:rPr>
              <a:t>을 통해 입력모드 전환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html/ head/ body</a:t>
            </a:r>
            <a:r>
              <a:rPr lang="ko-KR" altLang="en-US" sz="2000" dirty="0" smtClean="0">
                <a:latin typeface="+mn-ea"/>
              </a:rPr>
              <a:t>의 열고 닫기 확인 잘 하고 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: </a:t>
            </a:r>
            <a:r>
              <a:rPr lang="en-US" altLang="ko-KR" sz="2000" dirty="0" err="1" smtClean="0">
                <a:latin typeface="+mn-ea"/>
              </a:rPr>
              <a:t>wq</a:t>
            </a:r>
            <a:r>
              <a:rPr lang="ko-KR" altLang="en-US" sz="2000" dirty="0" smtClean="0">
                <a:latin typeface="+mn-ea"/>
              </a:rPr>
              <a:t>로 입력모드 저장종료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localhost/test1.html </a:t>
            </a:r>
            <a:r>
              <a:rPr lang="ko-KR" altLang="en-US" sz="2000" dirty="0" smtClean="0">
                <a:latin typeface="+mn-ea"/>
              </a:rPr>
              <a:t>에서 입력한 내용이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</a:t>
            </a:r>
            <a:r>
              <a:rPr lang="ko-KR" altLang="en-US" sz="2000" dirty="0" smtClean="0">
                <a:latin typeface="+mn-ea"/>
              </a:rPr>
              <a:t>잘 출력되고 있는지 확인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042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01" y="509179"/>
            <a:ext cx="7829037" cy="4982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8" y="1959902"/>
            <a:ext cx="3774011" cy="4487392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030278" y="1115878"/>
            <a:ext cx="588936" cy="6974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777515" y="1264535"/>
            <a:ext cx="6912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service apache2 stop </a:t>
            </a:r>
            <a:r>
              <a:rPr lang="ko-KR" altLang="en-US" sz="2000" dirty="0" smtClean="0">
                <a:latin typeface="+mn-ea"/>
              </a:rPr>
              <a:t>으로 아파치 웹 연결 종료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554" y="2090973"/>
            <a:ext cx="6590241" cy="160872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942554" y="2090972"/>
            <a:ext cx="4821378" cy="2647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77514" y="3900395"/>
            <a:ext cx="6968182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netstat</a:t>
            </a:r>
            <a:r>
              <a:rPr lang="en-US" altLang="ko-KR" sz="2000" dirty="0" smtClean="0">
                <a:latin typeface="+mn-ea"/>
              </a:rPr>
              <a:t> –</a:t>
            </a:r>
            <a:r>
              <a:rPr lang="en-US" altLang="ko-KR" sz="2000" dirty="0" err="1" smtClean="0">
                <a:latin typeface="+mn-ea"/>
              </a:rPr>
              <a:t>antup</a:t>
            </a:r>
            <a:r>
              <a:rPr lang="en-US" altLang="ko-KR" sz="2000" dirty="0" smtClean="0">
                <a:latin typeface="+mn-ea"/>
              </a:rPr>
              <a:t> | grep 80 </a:t>
            </a:r>
            <a:r>
              <a:rPr lang="ko-KR" altLang="en-US" sz="2000" dirty="0" smtClean="0">
                <a:latin typeface="+mn-ea"/>
              </a:rPr>
              <a:t>으로 인터페이스 실행 후 포트번호 </a:t>
            </a:r>
            <a:r>
              <a:rPr lang="en-US" altLang="ko-KR" sz="2000" dirty="0" smtClean="0">
                <a:latin typeface="+mn-ea"/>
              </a:rPr>
              <a:t>80</a:t>
            </a:r>
            <a:r>
              <a:rPr lang="ko-KR" altLang="en-US" sz="2000" dirty="0" smtClean="0">
                <a:latin typeface="+mn-ea"/>
              </a:rPr>
              <a:t>번 키워드검색 출력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554" y="5035730"/>
            <a:ext cx="6970516" cy="4009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77514" y="5832744"/>
            <a:ext cx="6912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service apache2 start</a:t>
            </a:r>
            <a:r>
              <a:rPr lang="ko-KR" altLang="en-US" sz="2000" dirty="0" smtClean="0">
                <a:latin typeface="+mn-ea"/>
              </a:rPr>
              <a:t>로 아파치 웹 연결 시작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31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0" y="395967"/>
            <a:ext cx="8233478" cy="21424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80" y="2538466"/>
            <a:ext cx="8233478" cy="28978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80" y="5606764"/>
            <a:ext cx="8320288" cy="56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28" y="384944"/>
            <a:ext cx="6916115" cy="13146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63" y="1699577"/>
            <a:ext cx="6630044" cy="47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60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14" y="556117"/>
            <a:ext cx="7440423" cy="15361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15" y="2265307"/>
            <a:ext cx="7494399" cy="42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0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529" y="2694215"/>
            <a:ext cx="11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n-ea"/>
              </a:rPr>
              <a:t>&lt; </a:t>
            </a:r>
            <a:r>
              <a:rPr lang="ko-KR" altLang="en-US" sz="5400" b="1" dirty="0" err="1" smtClean="0">
                <a:solidFill>
                  <a:schemeClr val="accent1"/>
                </a:solidFill>
                <a:latin typeface="+mn-ea"/>
              </a:rPr>
              <a:t>리눅스</a:t>
            </a:r>
            <a:r>
              <a:rPr lang="ko-KR" altLang="en-US" sz="54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MYSQL </a:t>
            </a:r>
            <a:r>
              <a:rPr lang="ko-KR" altLang="en-US" sz="5400" b="1" dirty="0" smtClean="0">
                <a:solidFill>
                  <a:schemeClr val="accent1"/>
                </a:solidFill>
                <a:latin typeface="+mn-ea"/>
              </a:rPr>
              <a:t>실습 </a:t>
            </a:r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&gt;</a:t>
            </a:r>
            <a:endParaRPr lang="ko-KR" altLang="en-US" sz="5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544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8" y="402211"/>
            <a:ext cx="7008860" cy="4966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69" y="1155368"/>
            <a:ext cx="7008860" cy="35178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32494" y="446299"/>
            <a:ext cx="46804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sudo</a:t>
            </a:r>
            <a:r>
              <a:rPr lang="en-US" altLang="ko-KR" dirty="0" smtClean="0">
                <a:latin typeface="+mn-ea"/>
              </a:rPr>
              <a:t> apt install </a:t>
            </a:r>
            <a:r>
              <a:rPr lang="en-US" altLang="ko-KR" dirty="0" err="1" smtClean="0">
                <a:latin typeface="+mn-ea"/>
              </a:rPr>
              <a:t>mysql</a:t>
            </a:r>
            <a:r>
              <a:rPr lang="en-US" altLang="ko-KR" dirty="0" smtClean="0">
                <a:latin typeface="+mn-ea"/>
              </a:rPr>
              <a:t>-server</a:t>
            </a:r>
            <a:r>
              <a:rPr lang="ko-KR" altLang="en-US" dirty="0" smtClean="0">
                <a:latin typeface="+mn-ea"/>
              </a:rPr>
              <a:t>로 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</a:t>
            </a:r>
            <a:r>
              <a:rPr lang="en-US" altLang="ko-KR" dirty="0" err="1" smtClean="0">
                <a:latin typeface="+mn-ea"/>
              </a:rPr>
              <a:t>mysql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설치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Y </a:t>
            </a:r>
            <a:r>
              <a:rPr lang="ko-KR" altLang="en-US" dirty="0" smtClean="0">
                <a:latin typeface="+mn-ea"/>
              </a:rPr>
              <a:t>입력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설치 완료</a:t>
            </a:r>
            <a:r>
              <a:rPr lang="en-US" altLang="ko-KR" dirty="0" smtClean="0">
                <a:latin typeface="+mn-ea"/>
              </a:rPr>
              <a:t>!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68" y="4806941"/>
            <a:ext cx="5058481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8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39" y="455038"/>
            <a:ext cx="6866147" cy="1079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6196" y="455038"/>
            <a:ext cx="4556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netstat</a:t>
            </a:r>
            <a:r>
              <a:rPr lang="en-US" altLang="ko-KR" dirty="0">
                <a:latin typeface="+mn-ea"/>
              </a:rPr>
              <a:t> –</a:t>
            </a:r>
            <a:r>
              <a:rPr lang="en-US" altLang="ko-KR" dirty="0" err="1">
                <a:latin typeface="+mn-ea"/>
              </a:rPr>
              <a:t>antup</a:t>
            </a:r>
            <a:r>
              <a:rPr lang="en-US" altLang="ko-KR" dirty="0">
                <a:latin typeface="+mn-ea"/>
              </a:rPr>
              <a:t> | grep </a:t>
            </a:r>
            <a:r>
              <a:rPr lang="en-US" altLang="ko-KR" dirty="0" smtClean="0">
                <a:latin typeface="+mn-ea"/>
              </a:rPr>
              <a:t>3306 </a:t>
            </a:r>
            <a:r>
              <a:rPr lang="ko-KR" altLang="en-US" dirty="0">
                <a:latin typeface="+mn-ea"/>
              </a:rPr>
              <a:t>으로 인터페이스 실행 후 포트번호 </a:t>
            </a:r>
            <a:r>
              <a:rPr lang="en-US" altLang="ko-KR" dirty="0" smtClean="0">
                <a:latin typeface="+mn-ea"/>
              </a:rPr>
              <a:t>3306</a:t>
            </a:r>
            <a:r>
              <a:rPr lang="ko-KR" altLang="en-US" dirty="0" smtClean="0">
                <a:latin typeface="+mn-ea"/>
              </a:rPr>
              <a:t>번 </a:t>
            </a:r>
            <a:r>
              <a:rPr lang="ko-KR" altLang="en-US" dirty="0">
                <a:latin typeface="+mn-ea"/>
              </a:rPr>
              <a:t>키워드검색 출력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LISTEN </a:t>
            </a:r>
            <a:r>
              <a:rPr lang="ko-KR" altLang="en-US" dirty="0" smtClean="0">
                <a:latin typeface="+mn-ea"/>
              </a:rPr>
              <a:t>확인</a:t>
            </a:r>
            <a:r>
              <a:rPr lang="en-US" altLang="ko-KR" dirty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9" y="2211503"/>
            <a:ext cx="8383170" cy="3810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9" y="2736123"/>
            <a:ext cx="8468907" cy="523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39" y="3403638"/>
            <a:ext cx="9878804" cy="1800476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619932" y="4159439"/>
            <a:ext cx="2929180" cy="28887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19932" y="5579390"/>
            <a:ext cx="5951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heidisql</a:t>
            </a:r>
            <a:r>
              <a:rPr lang="en-US" altLang="ko-KR" sz="2000" dirty="0" smtClean="0">
                <a:latin typeface="+mn-ea"/>
              </a:rPr>
              <a:t> installer </a:t>
            </a:r>
            <a:r>
              <a:rPr lang="ko-KR" altLang="en-US" sz="2000" dirty="0" smtClean="0">
                <a:latin typeface="+mn-ea"/>
              </a:rPr>
              <a:t>다운로드 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2939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41" y="976392"/>
            <a:ext cx="7108724" cy="55077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1" y="410601"/>
            <a:ext cx="7490813" cy="4263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80149" y="1627322"/>
            <a:ext cx="3936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다운받은 </a:t>
            </a:r>
            <a:r>
              <a:rPr lang="en-US" altLang="ko-KR" sz="2000" dirty="0" smtClean="0">
                <a:latin typeface="+mn-ea"/>
              </a:rPr>
              <a:t>setup</a:t>
            </a:r>
            <a:r>
              <a:rPr lang="ko-KR" altLang="en-US" sz="2000" dirty="0" smtClean="0">
                <a:latin typeface="+mn-ea"/>
              </a:rPr>
              <a:t>파일 설치 진행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531941" y="410601"/>
            <a:ext cx="2614215" cy="4263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550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095" y="481263"/>
            <a:ext cx="11470105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1. </a:t>
            </a: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mysql</a:t>
            </a:r>
            <a:r>
              <a:rPr lang="en-US" altLang="ko-KR" sz="2000" dirty="0" smtClean="0">
                <a:latin typeface="+mn-ea"/>
              </a:rPr>
              <a:t> –u root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2. </a:t>
            </a:r>
            <a:r>
              <a:rPr lang="en-US" altLang="ko-KR" sz="2000" dirty="0" smtClean="0">
                <a:latin typeface="+mn-ea"/>
              </a:rPr>
              <a:t>Flush privileges;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3. </a:t>
            </a:r>
            <a:r>
              <a:rPr lang="en-US" altLang="ko-KR" sz="2000" dirty="0" smtClean="0">
                <a:latin typeface="+mn-ea"/>
              </a:rPr>
              <a:t>Use </a:t>
            </a:r>
            <a:r>
              <a:rPr lang="en-US" altLang="ko-KR" sz="2000" dirty="0" err="1" smtClean="0">
                <a:latin typeface="+mn-ea"/>
              </a:rPr>
              <a:t>mysql</a:t>
            </a:r>
            <a:r>
              <a:rPr lang="en-US" altLang="ko-KR" sz="2000" dirty="0" smtClean="0">
                <a:latin typeface="+mn-ea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4. </a:t>
            </a:r>
            <a:r>
              <a:rPr lang="en-US" altLang="ko-KR" sz="2000" dirty="0" smtClean="0">
                <a:latin typeface="+mn-ea"/>
              </a:rPr>
              <a:t>Create user ‘root’@’%’ identified by ‘root’;</a:t>
            </a: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(root – account , %</a:t>
            </a:r>
            <a:r>
              <a:rPr lang="ko-KR" altLang="en-US" sz="2000" dirty="0" smtClean="0">
                <a:latin typeface="+mn-ea"/>
              </a:rPr>
              <a:t>의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의미는 모든 </a:t>
            </a:r>
            <a:r>
              <a:rPr lang="en-US" altLang="ko-KR" sz="2000" dirty="0" smtClean="0">
                <a:latin typeface="+mn-ea"/>
              </a:rPr>
              <a:t>host</a:t>
            </a:r>
            <a:r>
              <a:rPr lang="ko-KR" altLang="en-US" sz="2000" dirty="0" smtClean="0">
                <a:latin typeface="+mn-ea"/>
              </a:rPr>
              <a:t>를 의미한다</a:t>
            </a:r>
            <a:r>
              <a:rPr lang="en-US" altLang="ko-KR" sz="2000" dirty="0" smtClean="0">
                <a:latin typeface="+mn-ea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5. </a:t>
            </a:r>
            <a:r>
              <a:rPr lang="en-US" altLang="ko-KR" sz="2000" dirty="0" smtClean="0">
                <a:latin typeface="+mn-ea"/>
              </a:rPr>
              <a:t>Grant all privileges on *.* to ‘root’@’%’ with grant option;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6. </a:t>
            </a:r>
            <a:r>
              <a:rPr lang="en-US" altLang="ko-KR" sz="2000" dirty="0" smtClean="0">
                <a:latin typeface="+mn-ea"/>
              </a:rPr>
              <a:t>Alter user ‘root’@’%’ identified with </a:t>
            </a:r>
            <a:r>
              <a:rPr lang="en-US" altLang="ko-KR" sz="2000" dirty="0" err="1" smtClean="0">
                <a:latin typeface="+mn-ea"/>
              </a:rPr>
              <a:t>mysql_native_password</a:t>
            </a:r>
            <a:r>
              <a:rPr lang="en-US" altLang="ko-KR" sz="2000" dirty="0" smtClean="0">
                <a:latin typeface="+mn-ea"/>
              </a:rPr>
              <a:t> by ‘</a:t>
            </a:r>
            <a:r>
              <a:rPr lang="ko-KR" altLang="en-US" sz="2000" dirty="0" err="1" smtClean="0">
                <a:latin typeface="+mn-ea"/>
              </a:rPr>
              <a:t>패스워드자유롭게</a:t>
            </a:r>
            <a:r>
              <a:rPr lang="ko-KR" altLang="en-US" sz="2000" dirty="0" smtClean="0">
                <a:latin typeface="+mn-ea"/>
              </a:rPr>
              <a:t> 입력</a:t>
            </a:r>
            <a:r>
              <a:rPr lang="en-US" altLang="ko-KR" sz="2000" dirty="0" smtClean="0">
                <a:latin typeface="+mn-ea"/>
              </a:rPr>
              <a:t>‘;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7. </a:t>
            </a:r>
            <a:r>
              <a:rPr lang="en-US" altLang="ko-KR" sz="2000" dirty="0" smtClean="0">
                <a:latin typeface="+mn-ea"/>
              </a:rPr>
              <a:t>Flush privileges;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8. </a:t>
            </a:r>
            <a:r>
              <a:rPr lang="en-US" altLang="ko-KR" sz="2000" dirty="0" smtClean="0">
                <a:latin typeface="+mn-ea"/>
              </a:rPr>
              <a:t>quit;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9. </a:t>
            </a: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vi /</a:t>
            </a:r>
            <a:r>
              <a:rPr lang="en-US" altLang="ko-KR" sz="2000" dirty="0" err="1" smtClean="0">
                <a:latin typeface="+mn-ea"/>
              </a:rPr>
              <a:t>etc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en-US" altLang="ko-KR" sz="2000" dirty="0" err="1" smtClean="0">
                <a:latin typeface="+mn-ea"/>
              </a:rPr>
              <a:t>mysql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en-US" altLang="ko-KR" sz="2000" dirty="0" err="1" smtClean="0">
                <a:latin typeface="+mn-ea"/>
              </a:rPr>
              <a:t>mysql.conf.d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en-US" altLang="ko-KR" sz="2000" dirty="0" err="1" smtClean="0">
                <a:latin typeface="+mn-ea"/>
              </a:rPr>
              <a:t>mysqld.cnf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10. </a:t>
            </a:r>
            <a:r>
              <a:rPr lang="en-US" altLang="ko-KR" sz="2000" dirty="0" smtClean="0">
                <a:latin typeface="+mn-ea"/>
              </a:rPr>
              <a:t>31, 32 line </a:t>
            </a:r>
            <a:r>
              <a:rPr lang="ko-KR" altLang="en-US" sz="2000" dirty="0" smtClean="0">
                <a:latin typeface="+mn-ea"/>
              </a:rPr>
              <a:t>주석처리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+mn-ea"/>
              </a:rPr>
              <a:t>11. </a:t>
            </a: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service </a:t>
            </a:r>
            <a:r>
              <a:rPr lang="en-US" altLang="ko-KR" sz="2000" dirty="0" err="1" smtClean="0">
                <a:latin typeface="+mn-ea"/>
              </a:rPr>
              <a:t>mysql</a:t>
            </a:r>
            <a:r>
              <a:rPr lang="en-US" altLang="ko-KR" sz="2000" dirty="0" smtClean="0">
                <a:latin typeface="+mn-ea"/>
              </a:rPr>
              <a:t> restart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5391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22" y="449451"/>
            <a:ext cx="8031095" cy="598234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557938" y="472698"/>
            <a:ext cx="3952068" cy="34096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57939" y="3440624"/>
            <a:ext cx="2526224" cy="4029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57939" y="4184542"/>
            <a:ext cx="1844298" cy="34096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7938" y="5362414"/>
            <a:ext cx="6354305" cy="2944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57938" y="6044338"/>
            <a:ext cx="1844298" cy="34096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589034" y="605748"/>
            <a:ext cx="33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순서대로 명령어 입력 진행</a:t>
            </a:r>
            <a:endParaRPr lang="ko-KR" altLang="en-US" dirty="0"/>
          </a:p>
        </p:txBody>
      </p:sp>
      <p:sp>
        <p:nvSpPr>
          <p:cNvPr id="15" name="아래쪽 화살표 14"/>
          <p:cNvSpPr/>
          <p:nvPr/>
        </p:nvSpPr>
        <p:spPr>
          <a:xfrm>
            <a:off x="8823354" y="1255361"/>
            <a:ext cx="511444" cy="4959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028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39" y="435071"/>
            <a:ext cx="5221069" cy="272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324" y="427236"/>
            <a:ext cx="5768055" cy="551250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053324" y="4169044"/>
            <a:ext cx="2238269" cy="37195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58" y="3988476"/>
            <a:ext cx="2648320" cy="5525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24" y="5589587"/>
            <a:ext cx="5028271" cy="350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038" y="1092397"/>
            <a:ext cx="522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vi/</a:t>
            </a:r>
            <a:r>
              <a:rPr lang="en-US" altLang="ko-KR" dirty="0" err="1" smtClean="0"/>
              <a:t>etc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mywql.conf.d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mysqld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4" idx="1"/>
          </p:cNvCxnSpPr>
          <p:nvPr/>
        </p:nvCxnSpPr>
        <p:spPr>
          <a:xfrm flipH="1" flipV="1">
            <a:off x="3604985" y="4355023"/>
            <a:ext cx="2448339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4624" y="4739852"/>
            <a:ext cx="522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주석처리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4623" y="6070164"/>
            <a:ext cx="5221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sudo</a:t>
            </a:r>
            <a:r>
              <a:rPr lang="en-US" altLang="ko-KR" dirty="0" smtClean="0"/>
              <a:t> service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restart.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218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7" y="451229"/>
            <a:ext cx="8342771" cy="588757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5946" y="5827363"/>
            <a:ext cx="945396" cy="46494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94890" y="2061275"/>
            <a:ext cx="3219398" cy="195278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441342" y="3626603"/>
            <a:ext cx="3967566" cy="22007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76492" y="605747"/>
            <a:ext cx="26627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신규등록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호스트명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localhost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암호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본인이 설정한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비밀번호 입력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열기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50430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0" y="443489"/>
            <a:ext cx="7647016" cy="4843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4102" y="666427"/>
            <a:ext cx="373509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어라</a:t>
            </a:r>
            <a:r>
              <a:rPr lang="en-US" altLang="ko-KR" dirty="0" smtClean="0"/>
              <a:t>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Window MYSQL</a:t>
            </a:r>
            <a:r>
              <a:rPr lang="ko-KR" altLang="en-US" dirty="0" smtClean="0"/>
              <a:t>에 연결이 </a:t>
            </a:r>
            <a:r>
              <a:rPr lang="ko-KR" altLang="en-US" dirty="0" err="1" smtClean="0"/>
              <a:t>됬네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43100" y="443489"/>
            <a:ext cx="2207110" cy="25476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24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36" y="478688"/>
            <a:ext cx="7457193" cy="5351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14102" y="666427"/>
            <a:ext cx="373509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Window MYSQL</a:t>
            </a:r>
            <a:r>
              <a:rPr lang="ko-KR" altLang="en-US" dirty="0" smtClean="0"/>
              <a:t>을 중지시키고 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err="1" smtClean="0"/>
              <a:t>리눅스로</a:t>
            </a:r>
            <a:r>
              <a:rPr lang="ko-KR" altLang="en-US" dirty="0" smtClean="0"/>
              <a:t> 다시 시도해 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223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5" y="1132018"/>
            <a:ext cx="7366988" cy="536177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97784" y="1766806"/>
            <a:ext cx="2376411" cy="28583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97786" y="4038341"/>
            <a:ext cx="5150607" cy="2391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7784" y="4495728"/>
            <a:ext cx="5832533" cy="3209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7785" y="5103425"/>
            <a:ext cx="7134392" cy="2899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7785" y="5645866"/>
            <a:ext cx="1957957" cy="28998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7785" y="6219303"/>
            <a:ext cx="1121050" cy="27448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89034" y="605748"/>
            <a:ext cx="33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순서대로 명령어 입력 진행</a:t>
            </a:r>
            <a:endParaRPr lang="ko-KR" altLang="en-US" dirty="0"/>
          </a:p>
        </p:txBody>
      </p:sp>
      <p:sp>
        <p:nvSpPr>
          <p:cNvPr id="13" name="아래쪽 화살표 12"/>
          <p:cNvSpPr/>
          <p:nvPr/>
        </p:nvSpPr>
        <p:spPr>
          <a:xfrm>
            <a:off x="8823354" y="1255361"/>
            <a:ext cx="522124" cy="3983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6" y="478936"/>
            <a:ext cx="7366988" cy="34312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89034" y="5677504"/>
            <a:ext cx="339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Ubuntu reboot </a:t>
            </a:r>
            <a:r>
              <a:rPr lang="ko-KR" altLang="en-US" dirty="0" smtClean="0"/>
              <a:t>후 </a:t>
            </a:r>
            <a:r>
              <a:rPr lang="ko-KR" altLang="en-US" dirty="0" err="1" smtClean="0"/>
              <a:t>재시작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120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17" y="451229"/>
            <a:ext cx="8342771" cy="588757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5946" y="5827363"/>
            <a:ext cx="945396" cy="46494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594890" y="2061275"/>
            <a:ext cx="3219398" cy="195278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441342" y="3626603"/>
            <a:ext cx="3967566" cy="22007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76492" y="605747"/>
            <a:ext cx="2662735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신규등록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호스트명</a:t>
            </a:r>
            <a:r>
              <a:rPr lang="ko-KR" altLang="en-US" dirty="0" smtClean="0"/>
              <a:t> </a:t>
            </a:r>
            <a:r>
              <a:rPr lang="en-US" altLang="ko-KR" dirty="0" smtClean="0"/>
              <a:t>: localhost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암호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본인이 설정한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비밀번호 입력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열기 클릭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44532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00" y="443489"/>
            <a:ext cx="7914867" cy="41849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56909" y="650929"/>
            <a:ext cx="3735091" cy="1120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리눅스로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MYSQL </a:t>
            </a:r>
            <a:r>
              <a:rPr lang="ko-KR" altLang="en-US" dirty="0" smtClean="0"/>
              <a:t>실행 된 것</a:t>
            </a:r>
            <a:r>
              <a:rPr lang="en-US" altLang="ko-KR" dirty="0"/>
              <a:t> </a:t>
            </a:r>
            <a:r>
              <a:rPr lang="ko-KR" altLang="en-US" dirty="0" smtClean="0"/>
              <a:t>확인완료</a:t>
            </a:r>
            <a:r>
              <a:rPr lang="en-US" altLang="ko-KR" dirty="0" smtClean="0"/>
              <a:t>!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43100" y="443489"/>
            <a:ext cx="2207110" cy="25476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43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16" y="2323946"/>
            <a:ext cx="6030167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305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336884"/>
            <a:ext cx="4098758" cy="61481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37" y="596629"/>
            <a:ext cx="7559242" cy="56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20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3" y="336884"/>
            <a:ext cx="4857511" cy="62248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087" y="336884"/>
            <a:ext cx="4533524" cy="618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47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00" y="385609"/>
            <a:ext cx="9318432" cy="61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425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08" y="352927"/>
            <a:ext cx="8310956" cy="612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76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7" y="352927"/>
            <a:ext cx="4421351" cy="61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6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529" y="2694215"/>
            <a:ext cx="11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n-ea"/>
              </a:rPr>
              <a:t>&lt; </a:t>
            </a:r>
            <a:r>
              <a:rPr lang="ko-KR" altLang="en-US" sz="5400" b="1" dirty="0" smtClean="0">
                <a:solidFill>
                  <a:schemeClr val="accent1"/>
                </a:solidFill>
                <a:latin typeface="+mn-ea"/>
              </a:rPr>
              <a:t>웹 서버 </a:t>
            </a:r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&gt;</a:t>
            </a:r>
            <a:endParaRPr lang="ko-KR" altLang="en-US" sz="5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57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5"/>
          <p:cNvSpPr txBox="1"/>
          <p:nvPr/>
        </p:nvSpPr>
        <p:spPr>
          <a:xfrm>
            <a:off x="306581" y="437701"/>
            <a:ext cx="11885419" cy="6043310"/>
          </a:xfrm>
          <a:prstGeom prst="rect">
            <a:avLst/>
          </a:prstGeom>
        </p:spPr>
        <p:txBody>
          <a:bodyPr vert="horz" wrap="square" lIns="0" tIns="84944" rIns="0" bIns="0" numCol="2" rtlCol="0">
            <a:spAutoFit/>
          </a:bodyPr>
          <a:lstStyle/>
          <a:p>
            <a:pPr marL="149901" defTabSz="899404" eaLnBrk="1" fontAlgn="auto" latinLnBrk="1" hangingPunct="1">
              <a:spcBef>
                <a:spcPts val="669"/>
              </a:spcBef>
              <a:spcAft>
                <a:spcPts val="0"/>
              </a:spcAft>
              <a:buClrTx/>
            </a:pPr>
            <a:r>
              <a:rPr lang="en-US" sz="2000" b="1" spc="-74" dirty="0" smtClean="0">
                <a:solidFill>
                  <a:prstClr val="black"/>
                </a:solidFill>
                <a:latin typeface="+mn-ea"/>
                <a:cs typeface="새굴림"/>
              </a:rPr>
              <a:t>&lt; </a:t>
            </a:r>
            <a:r>
              <a:rPr sz="2000" b="1" spc="-74" dirty="0" smtClean="0">
                <a:solidFill>
                  <a:prstClr val="black"/>
                </a:solidFill>
                <a:latin typeface="+mn-ea"/>
                <a:cs typeface="새굴림"/>
              </a:rPr>
              <a:t>웹</a:t>
            </a:r>
            <a:r>
              <a:rPr sz="2000" b="1" spc="-9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 smtClean="0">
                <a:solidFill>
                  <a:prstClr val="black"/>
                </a:solidFill>
                <a:latin typeface="+mn-ea"/>
                <a:cs typeface="새굴림"/>
              </a:rPr>
              <a:t>서버</a:t>
            </a:r>
            <a:r>
              <a:rPr lang="en-US" sz="2000" b="1" spc="-108" dirty="0" smtClean="0">
                <a:solidFill>
                  <a:prstClr val="black"/>
                </a:solidFill>
                <a:latin typeface="+mn-ea"/>
                <a:cs typeface="새굴림"/>
              </a:rPr>
              <a:t> &gt;</a:t>
            </a:r>
            <a:endParaRPr lang="en-US" sz="2000"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435651" indent="-285750" defTabSz="899404" eaLnBrk="1" fontAlgn="auto" latinLnBrk="1" hangingPunct="1">
              <a:spcBef>
                <a:spcPts val="66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sz="2000" b="1" spc="-13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35651" indent="-285750" defTabSz="899404" eaLnBrk="1" fontAlgn="auto" latinLnBrk="1" hangingPunct="1">
              <a:spcBef>
                <a:spcPts val="66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38" dirty="0" smtClean="0">
                <a:solidFill>
                  <a:prstClr val="black"/>
                </a:solidFill>
                <a:latin typeface="+mn-ea"/>
                <a:cs typeface="Book Antiqua"/>
              </a:rPr>
              <a:t>LAMP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231" dirty="0">
                <a:solidFill>
                  <a:prstClr val="black"/>
                </a:solidFill>
                <a:latin typeface="+mn-ea"/>
                <a:cs typeface="Book Antiqua"/>
              </a:rPr>
              <a:t>LAMP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Book Antiqua"/>
              </a:rPr>
              <a:t>Linux,  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Book Antiqua"/>
              </a:rPr>
              <a:t>Apache, </a:t>
            </a:r>
            <a:r>
              <a:rPr sz="1600" b="0" spc="-201" dirty="0">
                <a:solidFill>
                  <a:prstClr val="black"/>
                </a:solidFill>
                <a:latin typeface="+mn-ea"/>
                <a:cs typeface="Book Antiqua"/>
              </a:rPr>
              <a:t>MySQL,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PHP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앞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약자로서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웹 </a:t>
            </a:r>
            <a:endParaRPr lang="en-US" sz="1600" b="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서버를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지원하기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주요</a:t>
            </a:r>
            <a:r>
              <a:rPr sz="1600" b="0" spc="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패키지이다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507" dirty="0" smtClean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0" spc="112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sz="1600" b="0" spc="112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0" spc="-231" dirty="0" smtClean="0">
                <a:solidFill>
                  <a:prstClr val="black"/>
                </a:solidFill>
                <a:latin typeface="+mn-ea"/>
                <a:cs typeface="Book Antiqua"/>
              </a:rPr>
              <a:t>LAMP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(Linux, 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Book Antiqua"/>
              </a:rPr>
              <a:t>Apache, </a:t>
            </a:r>
            <a:r>
              <a:rPr sz="1600" b="0" spc="-201" dirty="0">
                <a:solidFill>
                  <a:prstClr val="black"/>
                </a:solidFill>
                <a:latin typeface="+mn-ea"/>
                <a:cs typeface="Book Antiqua"/>
              </a:rPr>
              <a:t>MySQL, </a:t>
            </a:r>
            <a:r>
              <a:rPr sz="1600" b="0" spc="-192" dirty="0">
                <a:solidFill>
                  <a:prstClr val="black"/>
                </a:solidFill>
                <a:latin typeface="+mn-ea"/>
                <a:cs typeface="Book Antiqua"/>
              </a:rPr>
              <a:t>PHP)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웹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서버를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지원하기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en-US" sz="16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sz="16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0" spc="-5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패키지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2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2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리눅스에서는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기본적으로 </a:t>
            </a:r>
            <a:r>
              <a:rPr sz="1600" b="0" spc="-201" dirty="0">
                <a:solidFill>
                  <a:prstClr val="black"/>
                </a:solidFill>
                <a:latin typeface="+mn-ea"/>
                <a:cs typeface="Book Antiqua"/>
              </a:rPr>
              <a:t>LAMP</a:t>
            </a:r>
            <a:r>
              <a:rPr sz="1600" b="0" spc="-20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sz="1600" b="0" spc="-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선택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507" dirty="0" smtClean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0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sz="1600" b="0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0" spc="-182" dirty="0" smtClean="0">
                <a:solidFill>
                  <a:prstClr val="black"/>
                </a:solidFill>
                <a:latin typeface="+mn-ea"/>
                <a:cs typeface="Book Antiqua"/>
              </a:rPr>
              <a:t>Apache 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httpd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가장 많이 쓰는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</a:t>
            </a:r>
            <a:r>
              <a:rPr sz="1600" b="0" spc="-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Book Antiqua"/>
              </a:rPr>
              <a:t>(www.apache.org)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507" dirty="0" smtClean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0" spc="112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sz="1600" b="0" spc="112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0" spc="-221" dirty="0" smtClean="0">
                <a:solidFill>
                  <a:prstClr val="black"/>
                </a:solidFill>
                <a:latin typeface="+mn-ea"/>
                <a:cs typeface="Book Antiqua"/>
              </a:rPr>
              <a:t>MySQL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웹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뿐만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오픈 소스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계열로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가장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sz="16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sz="1600" b="0" spc="-7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Database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507" dirty="0" smtClean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0" spc="580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0" spc="-211" dirty="0">
                <a:solidFill>
                  <a:prstClr val="black"/>
                </a:solidFill>
                <a:latin typeface="+mn-ea"/>
                <a:cs typeface="Book Antiqua"/>
              </a:rPr>
              <a:t>PHP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프로그램으로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웹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페이지를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만드는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웹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프로그래밍</a:t>
            </a:r>
            <a:r>
              <a:rPr sz="1600" b="0" spc="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언어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동작하게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해주는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엔진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30029" indent="-285750" defTabSz="899404" latinLnBrk="1">
              <a:spcBef>
                <a:spcPts val="787"/>
              </a:spcBef>
              <a:buFont typeface="Arial" panose="020B0604020202020204" pitchFamily="34" charset="0"/>
              <a:buChar char="•"/>
            </a:pPr>
            <a:endParaRPr lang="en-US" altLang="ko-KR" sz="160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787"/>
              </a:spcBef>
            </a:pPr>
            <a:r>
              <a:rPr lang="ko-KR" altLang="en-US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홈페이지 </a:t>
            </a:r>
            <a:r>
              <a:rPr lang="en-US" altLang="ko-KR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</a:t>
            </a:r>
            <a:r>
              <a:rPr lang="en-US" altLang="ko-KR" spc="-118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lang="ko-KR" altLang="en-US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</a:t>
            </a:r>
            <a:r>
              <a:rPr lang="en-US" altLang="ko-KR" spc="-118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lang="ko-KR" altLang="en-US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lang="ko-KR" altLang="en-US" spc="7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동작원리</a:t>
            </a:r>
            <a:endParaRPr lang="en-US" altLang="ko-KR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787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9"/>
              </a:spcBef>
            </a:pP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15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브라우저에서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인터넷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페이지를</a:t>
            </a:r>
            <a:r>
              <a:rPr lang="ko-KR" altLang="en-US" sz="1600" spc="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요청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4"/>
              </a:spcBef>
            </a:pPr>
            <a:endParaRPr lang="en-US" altLang="ko-KR" sz="1600" spc="-64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44279" defTabSz="899404" latinLnBrk="1">
              <a:spcBef>
                <a:spcPts val="684"/>
              </a:spcBef>
            </a:pPr>
            <a:r>
              <a:rPr lang="ko-KR" altLang="en-US" sz="1600" spc="-64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64" dirty="0" err="1">
                <a:solidFill>
                  <a:prstClr val="black"/>
                </a:solidFill>
                <a:latin typeface="+mn-ea"/>
                <a:cs typeface="Book Antiqua"/>
              </a:rPr>
              <a:t>httpd</a:t>
            </a:r>
            <a:r>
              <a:rPr lang="ko-KR" altLang="en-US" sz="1600" spc="-6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데몬은</a:t>
            </a:r>
            <a:r>
              <a:rPr lang="ko-KR" altLang="en-US" sz="1600" spc="-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요청에</a:t>
            </a:r>
            <a:r>
              <a:rPr lang="ko-KR" altLang="en-US" sz="1600" spc="-2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응답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endParaRPr lang="en-US" altLang="ko-KR" sz="1600" spc="128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spc="128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페이지에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 어떤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프로그램처리가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없는 정적 </a:t>
            </a:r>
            <a:r>
              <a:rPr lang="ko-KR" altLang="en-US" sz="160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페이지는</a:t>
            </a:r>
            <a:endParaRPr lang="en-US" altLang="ko-KR" sz="160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그대로 </a:t>
            </a:r>
            <a:r>
              <a:rPr lang="en-US" altLang="ko-KR" sz="1600" spc="-148" dirty="0" err="1">
                <a:solidFill>
                  <a:prstClr val="black"/>
                </a:solidFill>
                <a:latin typeface="+mn-ea"/>
                <a:cs typeface="Book Antiqua"/>
              </a:rPr>
              <a:t>httpd</a:t>
            </a:r>
            <a:r>
              <a:rPr lang="ko-KR" altLang="en-US" sz="160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</a:t>
            </a:r>
            <a:r>
              <a:rPr lang="ko-KR" altLang="en-US" sz="160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전달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4"/>
              </a:spcBef>
            </a:pPr>
            <a:endParaRPr lang="en-US" altLang="ko-KR" sz="1600" spc="128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4"/>
              </a:spcBef>
            </a:pPr>
            <a:r>
              <a:rPr lang="ko-KR" altLang="en-US" sz="1600" spc="128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처리가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필요하다면 </a:t>
            </a:r>
            <a:r>
              <a:rPr lang="en-US" altLang="ko-KR" sz="1600" spc="-152" dirty="0">
                <a:solidFill>
                  <a:prstClr val="black"/>
                </a:solidFill>
                <a:latin typeface="+mn-ea"/>
                <a:cs typeface="Book Antiqua"/>
              </a:rPr>
              <a:t>PHP</a:t>
            </a:r>
            <a:r>
              <a:rPr lang="ko-KR" altLang="en-US" sz="1600" spc="-15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엔진</a:t>
            </a:r>
            <a:endParaRPr lang="en-US" altLang="ko-KR" sz="1600" spc="-15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4"/>
              </a:spcBef>
            </a:pPr>
            <a:r>
              <a:rPr lang="en-US" altLang="ko-KR" sz="1600" spc="-152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lang="en-US" altLang="ko-KR" sz="1600" spc="-152" dirty="0">
                <a:solidFill>
                  <a:prstClr val="black"/>
                </a:solidFill>
                <a:latin typeface="+mn-ea"/>
                <a:cs typeface="Book Antiqua"/>
              </a:rPr>
              <a:t>Java </a:t>
            </a:r>
            <a:r>
              <a:rPr lang="en-US" altLang="ko-KR" sz="1600" spc="-148" dirty="0" smtClean="0">
                <a:solidFill>
                  <a:prstClr val="black"/>
                </a:solidFill>
                <a:latin typeface="+mn-ea"/>
                <a:cs typeface="Book Antiqua"/>
              </a:rPr>
              <a:t>Servlet/JSP</a:t>
            </a:r>
            <a:r>
              <a:rPr lang="ko-KR" altLang="en-US" sz="1600" spc="-14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 </a:t>
            </a:r>
            <a:r>
              <a:rPr lang="ko-KR" altLang="en-US" sz="160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lang="en-US" altLang="ko-KR" sz="1600" spc="-143" dirty="0">
                <a:solidFill>
                  <a:prstClr val="black"/>
                </a:solidFill>
                <a:latin typeface="+mn-ea"/>
                <a:cs typeface="Book Antiqua"/>
              </a:rPr>
              <a:t>was</a:t>
            </a:r>
            <a:r>
              <a:rPr lang="ko-KR" altLang="en-US" sz="160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엔진</a:t>
            </a:r>
            <a:r>
              <a:rPr lang="en-US" altLang="ko-KR" sz="1600" spc="-14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z="160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데이터베이스를</a:t>
            </a:r>
            <a:r>
              <a:rPr lang="en-US" altLang="ko-KR" sz="1600" spc="-157" dirty="0">
                <a:solidFill>
                  <a:prstClr val="black"/>
                </a:solidFill>
                <a:latin typeface="+mn-ea"/>
                <a:cs typeface="Book Antiqua"/>
              </a:rPr>
              <a:t>(MySQL</a:t>
            </a:r>
            <a:r>
              <a:rPr lang="ko-KR" altLang="en-US" sz="160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</a:t>
            </a:r>
            <a:r>
              <a:rPr lang="en-US" altLang="ko-KR" sz="1600" spc="-157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z="160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altLang="ko-KR" sz="1600" spc="5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4"/>
              </a:spcBef>
            </a:pPr>
            <a:r>
              <a:rPr lang="ko-KR" altLang="en-US" sz="160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이용하여 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웹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페이지를 동적으로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제공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1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71" y="505348"/>
            <a:ext cx="5842860" cy="2947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31" y="505346"/>
            <a:ext cx="5485528" cy="29470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1" y="3793583"/>
            <a:ext cx="6306675" cy="240573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782304" y="3099660"/>
            <a:ext cx="278970" cy="2324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725903" y="3200398"/>
            <a:ext cx="356461" cy="2324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28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2" y="293524"/>
            <a:ext cx="8430802" cy="19624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" y="2255948"/>
            <a:ext cx="8516539" cy="10002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94" y="3256213"/>
            <a:ext cx="8468907" cy="19910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99" y="5304374"/>
            <a:ext cx="8430802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5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53" y="356254"/>
            <a:ext cx="8134516" cy="61229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07091" y="619931"/>
            <a:ext cx="38849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클라이언트</a:t>
            </a:r>
            <a:r>
              <a:rPr lang="en-US" altLang="ko-KR" dirty="0" smtClean="0">
                <a:latin typeface="+mn-ea"/>
              </a:rPr>
              <a:t>_</a:t>
            </a:r>
            <a:r>
              <a:rPr lang="ko-KR" altLang="en-US" dirty="0" smtClean="0">
                <a:latin typeface="+mn-ea"/>
              </a:rPr>
              <a:t>사이드 </a:t>
            </a:r>
            <a:r>
              <a:rPr lang="ko-KR" altLang="en-US" dirty="0" err="1" smtClean="0">
                <a:latin typeface="+mn-ea"/>
              </a:rPr>
              <a:t>렌더링과</a:t>
            </a:r>
            <a:r>
              <a:rPr lang="ko-KR" altLang="en-US" dirty="0" smtClean="0">
                <a:latin typeface="+mn-ea"/>
              </a:rPr>
              <a:t> 서버</a:t>
            </a:r>
            <a:r>
              <a:rPr lang="en-US" altLang="ko-KR" dirty="0" smtClean="0">
                <a:latin typeface="+mn-ea"/>
              </a:rPr>
              <a:t>_</a:t>
            </a:r>
            <a:r>
              <a:rPr lang="ko-KR" altLang="en-US" dirty="0" smtClean="0">
                <a:latin typeface="+mn-ea"/>
              </a:rPr>
              <a:t>사이드 </a:t>
            </a:r>
            <a:r>
              <a:rPr lang="ko-KR" altLang="en-US" dirty="0" err="1" smtClean="0">
                <a:latin typeface="+mn-ea"/>
              </a:rPr>
              <a:t>렌더링의</a:t>
            </a:r>
            <a:r>
              <a:rPr lang="ko-KR" altLang="en-US" dirty="0" smtClean="0">
                <a:latin typeface="+mn-ea"/>
              </a:rPr>
              <a:t> 차이를 알아두도록 하자</a:t>
            </a:r>
            <a:r>
              <a:rPr lang="en-US" altLang="ko-KR" dirty="0" smtClean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182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4" y="733175"/>
            <a:ext cx="7441612" cy="4931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46" y="733175"/>
            <a:ext cx="4119558" cy="39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8432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2632</TotalTime>
  <Words>554</Words>
  <Application>Microsoft Office PowerPoint</Application>
  <PresentationFormat>와이드스크린</PresentationFormat>
  <Paragraphs>170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4" baseType="lpstr">
      <vt:lpstr>맑은 고딕</vt:lpstr>
      <vt:lpstr>새굴림</vt:lpstr>
      <vt:lpstr>함초롬바탕</vt:lpstr>
      <vt:lpstr>Arial</vt:lpstr>
      <vt:lpstr>Book Antiqua</vt:lpstr>
      <vt:lpstr>Cambria</vt:lpstr>
      <vt:lpstr>Corbel</vt:lpstr>
      <vt:lpstr>Tahoma</vt:lpstr>
      <vt:lpstr>기본</vt:lpstr>
      <vt:lpstr>linux 프로그래밍 8강</vt:lpstr>
      <vt:lpstr>PowerPoint 프레젠테이션</vt:lpstr>
      <vt:lpstr>   C                R               U              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187</cp:revision>
  <dcterms:created xsi:type="dcterms:W3CDTF">2023-03-17T06:49:37Z</dcterms:created>
  <dcterms:modified xsi:type="dcterms:W3CDTF">2023-04-03T07:54:38Z</dcterms:modified>
</cp:coreProperties>
</file>